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2" r:id="rId11"/>
    <p:sldId id="273" r:id="rId12"/>
    <p:sldId id="264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D126-3D9B-4510-B670-1EB5DA3192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59AA7-9C79-457B-B300-1AEED44C2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59AA7-9C79-457B-B300-1AEED44C29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2E72-F9C2-48D2-B53F-A13489FF80B8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E873-9E6B-487B-9BC5-B65C3899C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7154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4 п.г.т. Безенчук муниципального района</a:t>
            </a:r>
          </a:p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Безенчукский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Самарской области, структурное подразделение «детский сад «Тополек»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85736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Экологический проект на тему «Птицы»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/>
              <a:t> 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435769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Анищенко А.В., воспитатель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62865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asser_montanus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143248"/>
            <a:ext cx="3800130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71435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Кормушки развешивались не только  на территории детского сада, но и  в парках,  во дворах,  в общественных организациях.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3uC48eFF70.jpg"/>
          <p:cNvPicPr>
            <a:picLocks noChangeAspect="1"/>
          </p:cNvPicPr>
          <p:nvPr/>
        </p:nvPicPr>
        <p:blipFill rotWithShape="1">
          <a:blip r:embed="rId3" cstate="print"/>
          <a:srcRect l="17995" t="13668"/>
          <a:stretch/>
        </p:blipFill>
        <p:spPr>
          <a:xfrm flipH="1">
            <a:off x="285720" y="285728"/>
            <a:ext cx="2592288" cy="3638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4" descr="o-rUDxDaX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85728"/>
            <a:ext cx="2644081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8107"/>
          <a:stretch/>
        </p:blipFill>
        <p:spPr>
          <a:xfrm>
            <a:off x="2428860" y="4143380"/>
            <a:ext cx="4176464" cy="2528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358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«Помоги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зимующим птицам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способствовала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формированию экологического сознания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созданию условий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воспитания экологической культуры дошкольников,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научила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быть неравнодушными к бедам наших пернатых друзей.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проекта «Птицы»,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узнали много интересного и нового  о зимующих птицах.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" name="Рисунок 6" descr="IMG-1421303c7b8b9b2ac8f0909c128d72a3-V.jpg"/>
          <p:cNvPicPr>
            <a:picLocks noChangeAspect="1"/>
          </p:cNvPicPr>
          <p:nvPr/>
        </p:nvPicPr>
        <p:blipFill rotWithShape="1">
          <a:blip r:embed="rId3"/>
          <a:srcRect t="11918"/>
          <a:stretch/>
        </p:blipFill>
        <p:spPr>
          <a:xfrm>
            <a:off x="500034" y="2714620"/>
            <a:ext cx="3889426" cy="3865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-054cf0afe5c7f1217244d1ca3415d402-V.jpg"/>
          <p:cNvPicPr>
            <a:picLocks noChangeAspect="1"/>
          </p:cNvPicPr>
          <p:nvPr/>
        </p:nvPicPr>
        <p:blipFill rotWithShape="1">
          <a:blip r:embed="rId4"/>
          <a:srcRect t="13656"/>
          <a:stretch/>
        </p:blipFill>
        <p:spPr>
          <a:xfrm>
            <a:off x="5143504" y="1928802"/>
            <a:ext cx="3312938" cy="388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9" name="Picture 1" descr="C:\Users\днс\Desktop\Материал ЭКОЛОГИЯ\птицы папка передвижка\1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07170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28"/>
            <a:ext cx="207170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днс\Desktop\Материал ЭКОЛОГИЯ\птицы папка передвижка\3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85728"/>
            <a:ext cx="207170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днс\Desktop\Материал ЭКОЛОГИЯ\птицы папка передвижка\4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500438"/>
            <a:ext cx="2214578" cy="321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днс\Desktop\Материал ЭКОЛОГИЯ\птицы папка передвижка\5п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500438"/>
            <a:ext cx="2000264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реализации проекта: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развито стремление к исследованию объектов природы, умение делать выводы, сравнивать, обобщать, устанавливать причинно-следственные связи.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имеют представление о жизнедеятельности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зимующих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Развита связная речь.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Сформировано понимание необходимости бережного и заботливого отношения к птицам.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имеют представления о профессии орнитолог.</a:t>
            </a:r>
          </a:p>
          <a:p>
            <a:endParaRPr lang="ru-RU" dirty="0"/>
          </a:p>
        </p:txBody>
      </p:sp>
      <p:pic>
        <p:nvPicPr>
          <p:cNvPr id="4" name="Рисунок 3" descr="shutterstock_6240825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2786058"/>
            <a:ext cx="4253310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07167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7154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интерес детей к живой природе, воспитывать любовь к ней, научить беречь окружающий мир.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средствами ознакомления с птицами родного края выбрано не случайно. Как свидетельствуют орнитологи, у ребёнка быстро формируется психологический контакт с птицами, существами активными, привлекательными, подвижными.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Взрослые должны воспитывать у детей бережное отношение к птицам, нашим верным друзьям, и привлекать их к созданию хороших условий жизни для пернатых. Природа, которую наблюдает ребёнок, оставляет в нём неизгладимое впечатление, формирует эстетические чувства. Очень важно учить ребёнка понимать красоту живой природы: любоваться пёстрым оперением птиц, радоваться их пению. В общении с живой природой воспитывается у детей любовь к родному краю.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864399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проекта: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и углубление представлений детей о птицах нашего края и формирование бережного и заботливого отношения к ним. 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детей представления о птицах как живых существах, живущих на Земле, их значения для окружающей природы.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Расширять представления детей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зимующих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птицах.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 интерес к птицам, желание узнавать новые факты из их жизни.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Уточнять и обогащать словарный запас детей по теме, развивать связную речь: составлять творческие и описательные рассказы о птицах.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Познакомить детей с профессией людей, которые изучают птиц - орнитолог.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у детей бережное отношение к птицам, желание заботиться о них, помогать им.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700-nw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214818"/>
            <a:ext cx="4119568" cy="2976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500570"/>
            <a:ext cx="628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информационно-творческий.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дети подготовительной группы, родители воспитанников, воспитатели группы.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715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этап — подготовительный.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теме проекта.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Постановка цели, определение задач.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плана совместной работы с детьми, родителями.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методической, справочной, художественной литературы, иллюстрированного материала.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игр по лексической теме «Птицы».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этап - Основной этап.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совместной (с педагогами, родителями и детьми) творческой, познавательно-исследовательской деятельности.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этап - Заключительный этап.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Экологическая акция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Помоги зимующим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детских работ.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Картотека дидактических игр на тему «Птицы».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17_161235.jpg"/>
          <p:cNvPicPr>
            <a:picLocks noChangeAspect="1"/>
          </p:cNvPicPr>
          <p:nvPr/>
        </p:nvPicPr>
        <p:blipFill>
          <a:blip r:embed="rId3" cstate="print"/>
          <a:srcRect t="12245" b="14285"/>
          <a:stretch>
            <a:fillRect/>
          </a:stretch>
        </p:blipFill>
        <p:spPr>
          <a:xfrm>
            <a:off x="214282" y="3286124"/>
            <a:ext cx="4071966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20221117_161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85728"/>
            <a:ext cx="3786214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20221117_161946.jpg"/>
          <p:cNvPicPr>
            <a:picLocks noChangeAspect="1"/>
          </p:cNvPicPr>
          <p:nvPr/>
        </p:nvPicPr>
        <p:blipFill>
          <a:blip r:embed="rId5" cstate="print"/>
          <a:srcRect t="17708" b="7291"/>
          <a:stretch>
            <a:fillRect/>
          </a:stretch>
        </p:blipFill>
        <p:spPr>
          <a:xfrm>
            <a:off x="4357686" y="3286124"/>
            <a:ext cx="4572032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«Особенности строения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перьев», «Типы перьев»,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«Почему перо легкое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14_161105.jpg"/>
          <p:cNvPicPr>
            <a:picLocks noChangeAspect="1"/>
          </p:cNvPicPr>
          <p:nvPr/>
        </p:nvPicPr>
        <p:blipFill>
          <a:blip r:embed="rId3" cstate="print"/>
          <a:srcRect t="14583" b="7291"/>
          <a:stretch>
            <a:fillRect/>
          </a:stretch>
        </p:blipFill>
        <p:spPr>
          <a:xfrm>
            <a:off x="5643570" y="3571876"/>
            <a:ext cx="3357586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20221114_161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14290"/>
            <a:ext cx="3357586" cy="3214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20221114_163603.jpg"/>
          <p:cNvPicPr>
            <a:picLocks noChangeAspect="1"/>
          </p:cNvPicPr>
          <p:nvPr/>
        </p:nvPicPr>
        <p:blipFill>
          <a:blip r:embed="rId5" cstate="print"/>
          <a:srcRect l="4687" t="23958" b="15625"/>
          <a:stretch>
            <a:fillRect/>
          </a:stretch>
        </p:blipFill>
        <p:spPr>
          <a:xfrm>
            <a:off x="214282" y="2500306"/>
            <a:ext cx="5286380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Конструирование  с использованием конструктора ТИКО «Кормушка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птиц»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21125_160933.jpg"/>
          <p:cNvPicPr>
            <a:picLocks noChangeAspect="1"/>
          </p:cNvPicPr>
          <p:nvPr/>
        </p:nvPicPr>
        <p:blipFill>
          <a:blip r:embed="rId3" cstate="print"/>
          <a:srcRect t="13541" r="7031"/>
          <a:stretch>
            <a:fillRect/>
          </a:stretch>
        </p:blipFill>
        <p:spPr>
          <a:xfrm>
            <a:off x="285720" y="3643290"/>
            <a:ext cx="4500594" cy="300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20221125_163336.jpg"/>
          <p:cNvPicPr>
            <a:picLocks noChangeAspect="1"/>
          </p:cNvPicPr>
          <p:nvPr/>
        </p:nvPicPr>
        <p:blipFill>
          <a:blip r:embed="rId4" cstate="print"/>
          <a:srcRect l="12499" t="3125" r="5556"/>
          <a:stretch>
            <a:fillRect/>
          </a:stretch>
        </p:blipFill>
        <p:spPr>
          <a:xfrm rot="16200000">
            <a:off x="5179223" y="2536025"/>
            <a:ext cx="3571900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20201112_155646.jpg"/>
          <p:cNvPicPr>
            <a:picLocks noChangeAspect="1"/>
          </p:cNvPicPr>
          <p:nvPr/>
        </p:nvPicPr>
        <p:blipFill>
          <a:blip r:embed="rId5" cstate="print"/>
          <a:srcRect l="3906" t="2174" r="3906"/>
          <a:stretch>
            <a:fillRect/>
          </a:stretch>
        </p:blipFill>
        <p:spPr>
          <a:xfrm>
            <a:off x="285720" y="285728"/>
            <a:ext cx="4500594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121442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«Зимующие птицы»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Экологическая акция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«Помоги зимующим птицам»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142984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 привлечения внимания детей и родителей  к охране и заботе о птицах, подкормке их в зимний период, изготовления кормушек детьми совместно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родителями в рамках проекта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проведена акция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«Помоги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зимующим птицам».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69"/>
          <a:stretch/>
        </p:blipFill>
        <p:spPr>
          <a:xfrm>
            <a:off x="571472" y="2643182"/>
            <a:ext cx="3600400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26"/>
          <a:stretch/>
        </p:blipFill>
        <p:spPr>
          <a:xfrm>
            <a:off x="4929190" y="2643182"/>
            <a:ext cx="354743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81"/>
          <a:stretch/>
        </p:blipFill>
        <p:spPr>
          <a:xfrm>
            <a:off x="2714612" y="4714884"/>
            <a:ext cx="3767379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э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01112_104346.jpg"/>
          <p:cNvPicPr>
            <a:picLocks noChangeAspect="1"/>
          </p:cNvPicPr>
          <p:nvPr/>
        </p:nvPicPr>
        <p:blipFill>
          <a:blip r:embed="rId3" cstate="print"/>
          <a:srcRect l="12500" t="17708" r="4687" b="13541"/>
          <a:stretch>
            <a:fillRect/>
          </a:stretch>
        </p:blipFill>
        <p:spPr>
          <a:xfrm>
            <a:off x="357158" y="3714752"/>
            <a:ext cx="435771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20221130_112744.jpg"/>
          <p:cNvPicPr>
            <a:picLocks noChangeAspect="1"/>
          </p:cNvPicPr>
          <p:nvPr/>
        </p:nvPicPr>
        <p:blipFill>
          <a:blip r:embed="rId4" cstate="print"/>
          <a:srcRect l="2778" t="16667"/>
          <a:stretch>
            <a:fillRect/>
          </a:stretch>
        </p:blipFill>
        <p:spPr>
          <a:xfrm>
            <a:off x="214282" y="642918"/>
            <a:ext cx="271464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20221130_112942.jpg"/>
          <p:cNvPicPr>
            <a:picLocks noChangeAspect="1"/>
          </p:cNvPicPr>
          <p:nvPr/>
        </p:nvPicPr>
        <p:blipFill>
          <a:blip r:embed="rId5" cstate="print"/>
          <a:srcRect t="17708"/>
          <a:stretch>
            <a:fillRect/>
          </a:stretch>
        </p:blipFill>
        <p:spPr>
          <a:xfrm>
            <a:off x="5000628" y="3714752"/>
            <a:ext cx="3786214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IMG_20221130_1129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571480"/>
            <a:ext cx="264317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857232"/>
            <a:ext cx="28575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и дети ответственно отнеслись  к серьезному и нужному делу – изготовлению кормушек.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431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10</cp:revision>
  <dcterms:created xsi:type="dcterms:W3CDTF">2023-01-03T17:23:52Z</dcterms:created>
  <dcterms:modified xsi:type="dcterms:W3CDTF">2023-01-31T13:01:02Z</dcterms:modified>
</cp:coreProperties>
</file>